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79" r:id="rId3"/>
    <p:sldId id="259" r:id="rId4"/>
    <p:sldId id="262" r:id="rId5"/>
    <p:sldId id="264" r:id="rId6"/>
    <p:sldId id="278" r:id="rId7"/>
    <p:sldId id="281" r:id="rId8"/>
    <p:sldId id="274" r:id="rId9"/>
    <p:sldId id="273" r:id="rId10"/>
    <p:sldId id="277" r:id="rId11"/>
    <p:sldId id="276" r:id="rId12"/>
    <p:sldId id="275" r:id="rId13"/>
    <p:sldId id="272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2004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1709B-1B7A-4AE0-B108-7719313B84C3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8DF0B-1F8A-4E1B-9462-2AF9B9071A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04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8DF0B-1F8A-4E1B-9462-2AF9B9071ABB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2" y="889557"/>
            <a:ext cx="8646461" cy="1127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5494" y="2245659"/>
            <a:ext cx="8646459" cy="3899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1978B-1EE7-48ED-B06C-2EF3E6C60AA8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9DBF6-57AB-4C97-B698-A30030923E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5494" y="2595281"/>
            <a:ext cx="8646459" cy="4020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3929114"/>
            <a:ext cx="9144000" cy="1000132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00000"/>
              </a:lnSpc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400" b="1" cap="all" dirty="0" smtClean="0">
                <a:ln w="0"/>
                <a:solidFill>
                  <a:srgbClr val="0070C0"/>
                </a:solidFill>
              </a:rPr>
              <a:t> ПРЕЗЕНТАЦИЯ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dirty="0" smtClean="0"/>
              <a:t>участника  VII регионального </a:t>
            </a:r>
            <a:br>
              <a:rPr lang="ru-RU" sz="3200" dirty="0" smtClean="0"/>
            </a:br>
            <a:r>
              <a:rPr lang="ru-RU" sz="3200" dirty="0" smtClean="0"/>
              <a:t>заочного конкурса</a:t>
            </a:r>
            <a:br>
              <a:rPr lang="ru-RU" sz="3200" dirty="0" smtClean="0"/>
            </a:br>
            <a:r>
              <a:rPr lang="ru-RU" sz="3200" dirty="0" smtClean="0"/>
              <a:t>«Лучший педагог образовательного учреждения-2023» в номинации </a:t>
            </a:r>
            <a:br>
              <a:rPr lang="ru-RU" sz="3200" dirty="0" smtClean="0"/>
            </a:br>
            <a:r>
              <a:rPr lang="ru-RU" sz="3200" b="1" cap="all" dirty="0" smtClean="0">
                <a:ln w="0"/>
                <a:solidFill>
                  <a:srgbClr val="0070C0"/>
                </a:solidFill>
              </a:rPr>
              <a:t>«</a:t>
            </a:r>
            <a:r>
              <a:rPr lang="ru-RU" sz="4800" b="1" cap="all" dirty="0" smtClean="0">
                <a:ln w="0"/>
                <a:solidFill>
                  <a:srgbClr val="0070C0"/>
                </a:solidFill>
              </a:rPr>
              <a:t>Я –воспитатель» </a:t>
            </a:r>
            <a:r>
              <a:rPr lang="ru-RU" b="1" cap="all" dirty="0" smtClean="0">
                <a:ln w="0"/>
                <a:solidFill>
                  <a:srgbClr val="0070C0"/>
                </a:solidFill>
              </a:rPr>
              <a:t/>
            </a:r>
            <a:br>
              <a:rPr lang="ru-RU" b="1" cap="all" dirty="0" smtClean="0">
                <a:ln w="0"/>
                <a:solidFill>
                  <a:srgbClr val="0070C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5286388"/>
            <a:ext cx="6858000" cy="157161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ВОСПИТАТЕЛЯ </a:t>
            </a:r>
            <a:r>
              <a:rPr lang="en-US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квалификационной категории МКДОУ ДЕТСКИЙ САД №6 «Белоснежка» р.п.Карсун ПАХОМОВОЙ С.В.</a:t>
            </a:r>
            <a:endParaRPr lang="ru-RU" sz="20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96888" y="889000"/>
            <a:ext cx="8647112" cy="1128713"/>
          </a:xfrm>
        </p:spPr>
        <p:txBody>
          <a:bodyPr/>
          <a:lstStyle/>
          <a:p>
            <a:pPr algn="ctr"/>
            <a:r>
              <a:rPr lang="ru-RU" dirty="0" smtClean="0"/>
              <a:t>Работа с детьми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21166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dirty="0" smtClean="0"/>
              <a:t>Непосредственная образовательная деятельность</a:t>
            </a:r>
            <a:endParaRPr lang="ru-RU" sz="2400" dirty="0"/>
          </a:p>
        </p:txBody>
      </p:sp>
      <p:pic>
        <p:nvPicPr>
          <p:cNvPr id="9" name="Рисунок 8" descr="ОБЖ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7364"/>
            <a:ext cx="5810258" cy="4357693"/>
          </a:xfrm>
          <a:prstGeom prst="rect">
            <a:avLst/>
          </a:prstGeom>
        </p:spPr>
      </p:pic>
      <p:pic>
        <p:nvPicPr>
          <p:cNvPr id="10" name="Рисунок 9" descr="Посадка лук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701" y="1857364"/>
            <a:ext cx="3237300" cy="4366205"/>
          </a:xfrm>
          <a:prstGeom prst="rect">
            <a:avLst/>
          </a:prstGeom>
        </p:spPr>
      </p:pic>
      <p:pic>
        <p:nvPicPr>
          <p:cNvPr id="11" name="Рисунок 10" descr="Чтени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357429"/>
            <a:ext cx="4476782" cy="3357587"/>
          </a:xfrm>
          <a:prstGeom prst="rect">
            <a:avLst/>
          </a:prstGeom>
        </p:spPr>
      </p:pic>
      <p:pic>
        <p:nvPicPr>
          <p:cNvPr id="12" name="Рисунок 11" descr="Аппликация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7417" y="2331516"/>
            <a:ext cx="4606584" cy="3454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143240" y="1142984"/>
            <a:ext cx="32399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Работа с детьми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00364" y="6286520"/>
            <a:ext cx="3137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400" dirty="0" smtClean="0"/>
              <a:t>Режимные моменты</a:t>
            </a:r>
            <a:endParaRPr lang="ru-RU" sz="2400" dirty="0"/>
          </a:p>
        </p:txBody>
      </p:sp>
      <p:pic>
        <p:nvPicPr>
          <p:cNvPr id="13" name="Рисунок 12" descr="Конструирован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0264"/>
            <a:ext cx="5619757" cy="4214818"/>
          </a:xfrm>
          <a:prstGeom prst="rect">
            <a:avLst/>
          </a:prstGeom>
        </p:spPr>
      </p:pic>
      <p:pic>
        <p:nvPicPr>
          <p:cNvPr id="14" name="Рисунок 13" descr="Лепк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133" y="1785926"/>
            <a:ext cx="3321867" cy="4429156"/>
          </a:xfrm>
          <a:prstGeom prst="rect">
            <a:avLst/>
          </a:prstGeom>
        </p:spPr>
      </p:pic>
      <p:pic>
        <p:nvPicPr>
          <p:cNvPr id="15" name="Содержимое 36" descr="Дежурств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0" y="1643050"/>
            <a:ext cx="3500430" cy="4667240"/>
          </a:xfrm>
          <a:prstGeom prst="rect">
            <a:avLst/>
          </a:prstGeom>
        </p:spPr>
      </p:pic>
      <p:pic>
        <p:nvPicPr>
          <p:cNvPr id="16" name="Рисунок 15" descr="Зарядк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1785926"/>
            <a:ext cx="5500694" cy="4125521"/>
          </a:xfrm>
          <a:prstGeom prst="rect">
            <a:avLst/>
          </a:prstGeom>
        </p:spPr>
      </p:pic>
      <p:pic>
        <p:nvPicPr>
          <p:cNvPr id="19" name="Picture 3" descr="D:\Конкурс - 2023\Фото\режимные моменты\С-р игра Больниц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" y="2000240"/>
            <a:ext cx="5572133" cy="4131430"/>
          </a:xfrm>
          <a:prstGeom prst="rect">
            <a:avLst/>
          </a:prstGeom>
          <a:noFill/>
        </p:spPr>
      </p:pic>
      <p:pic>
        <p:nvPicPr>
          <p:cNvPr id="20" name="Picture 2" descr="D:\Конкурс - 2023\Фото\режимные моменты\С-р игра Магазин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8" y="1714487"/>
            <a:ext cx="3428993" cy="4571991"/>
          </a:xfrm>
          <a:prstGeom prst="rect">
            <a:avLst/>
          </a:prstGeom>
          <a:noFill/>
        </p:spPr>
      </p:pic>
      <p:pic>
        <p:nvPicPr>
          <p:cNvPr id="21" name="Рисунок 20" descr="Инсценировка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29190" y="1643050"/>
            <a:ext cx="3514692" cy="4686256"/>
          </a:xfrm>
          <a:prstGeom prst="rect">
            <a:avLst/>
          </a:prstGeom>
        </p:spPr>
      </p:pic>
      <p:pic>
        <p:nvPicPr>
          <p:cNvPr id="22" name="Рисунок 21" descr="Прогулка - рисунки на асфальте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1472" y="1643050"/>
            <a:ext cx="3536181" cy="471490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down)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down)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20201112_1014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1714488"/>
            <a:ext cx="6000792" cy="45005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71802" y="1071546"/>
            <a:ext cx="333617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dirty="0" smtClean="0"/>
              <a:t>Работа с детьми</a:t>
            </a:r>
            <a:endParaRPr lang="ru-RU" sz="33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868" y="6286520"/>
            <a:ext cx="1473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400" dirty="0" smtClean="0"/>
              <a:t>Проекты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488" y="6215082"/>
            <a:ext cx="39901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/>
              <a:t>Праздники и развлечения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1071546"/>
            <a:ext cx="33361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dirty="0" smtClean="0"/>
              <a:t>Работа с детьми</a:t>
            </a:r>
            <a:endParaRPr lang="ru-RU" sz="3300" dirty="0"/>
          </a:p>
        </p:txBody>
      </p:sp>
      <p:pic>
        <p:nvPicPr>
          <p:cNvPr id="6" name="Содержимое 5" descr="Знакомство с татарской культуро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57364"/>
            <a:ext cx="4476782" cy="3357586"/>
          </a:xfrm>
          <a:prstGeom prst="rect">
            <a:avLst/>
          </a:prstGeom>
        </p:spPr>
      </p:pic>
      <p:pic>
        <p:nvPicPr>
          <p:cNvPr id="8" name="Рисунок 7" descr="IMG-20210312-WA00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1857364"/>
            <a:ext cx="4500562" cy="3375422"/>
          </a:xfrm>
          <a:prstGeom prst="rect">
            <a:avLst/>
          </a:prstGeom>
        </p:spPr>
      </p:pic>
      <p:pic>
        <p:nvPicPr>
          <p:cNvPr id="9" name="Рисунок 8" descr="IMG_20200305_105748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19461" y="1857364"/>
            <a:ext cx="5524539" cy="4143404"/>
          </a:xfrm>
          <a:prstGeom prst="rect">
            <a:avLst/>
          </a:prstGeom>
        </p:spPr>
      </p:pic>
      <p:pic>
        <p:nvPicPr>
          <p:cNvPr id="11" name="Рисунок 10" descr="IMG_20210823_1100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" y="1619277"/>
            <a:ext cx="3500431" cy="4667243"/>
          </a:xfrm>
          <a:prstGeom prst="rect">
            <a:avLst/>
          </a:prstGeom>
        </p:spPr>
      </p:pic>
      <p:pic>
        <p:nvPicPr>
          <p:cNvPr id="14" name="Рисунок 13" descr="IMG_20191101_10350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071678"/>
            <a:ext cx="4572031" cy="3429023"/>
          </a:xfrm>
          <a:prstGeom prst="rect">
            <a:avLst/>
          </a:prstGeom>
        </p:spPr>
      </p:pic>
      <p:pic>
        <p:nvPicPr>
          <p:cNvPr id="15" name="Рисунок 14" descr="IMG-20210125-WA000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438" y="2143116"/>
            <a:ext cx="4500562" cy="33754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Экскурсии</a:t>
            </a:r>
            <a:endParaRPr lang="ru-RU" dirty="0"/>
          </a:p>
        </p:txBody>
      </p:sp>
      <p:pic>
        <p:nvPicPr>
          <p:cNvPr id="5" name="Содержимое 62" descr="IMG_20210823_1157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857364"/>
            <a:ext cx="5198533" cy="3898900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57224" y="5857892"/>
            <a:ext cx="2030490" cy="38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Аллея Героев</a:t>
            </a:r>
            <a:endParaRPr lang="ru-RU" dirty="0"/>
          </a:p>
        </p:txBody>
      </p:sp>
      <p:pic>
        <p:nvPicPr>
          <p:cNvPr id="7" name="Рисунок 6" descr="IMG_20210823_1158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2000240"/>
            <a:ext cx="3500426" cy="4667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Экскурсии</a:t>
            </a:r>
            <a:endParaRPr lang="ru-RU" dirty="0"/>
          </a:p>
        </p:txBody>
      </p:sp>
      <p:sp>
        <p:nvSpPr>
          <p:cNvPr id="70" name="Содержимое 6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Рисунок 3" descr="Музей Пласто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1714488"/>
            <a:ext cx="5905542" cy="44291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71868" y="6072206"/>
            <a:ext cx="2528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400" dirty="0" smtClean="0"/>
              <a:t>Музей </a:t>
            </a:r>
            <a:r>
              <a:rPr lang="ru-RU" sz="2400" dirty="0" err="1" smtClean="0"/>
              <a:t>Пластова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5492" y="889557"/>
            <a:ext cx="8646461" cy="824931"/>
          </a:xfrm>
        </p:spPr>
        <p:txBody>
          <a:bodyPr/>
          <a:lstStyle/>
          <a:p>
            <a:pPr algn="ctr"/>
            <a:r>
              <a:rPr lang="ru-RU" dirty="0" smtClean="0"/>
              <a:t>Социальные партнёры</a:t>
            </a:r>
            <a:endParaRPr lang="ru-RU" dirty="0"/>
          </a:p>
        </p:txBody>
      </p:sp>
      <p:pic>
        <p:nvPicPr>
          <p:cNvPr id="4" name="Содержимое 32" descr="image-0-02-04-1aec34d37981b6ec389d344482acef6a0fb2603308aa36c8daab3c6cc467787c-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72198" y="3857628"/>
            <a:ext cx="2928958" cy="2196719"/>
          </a:xfrm>
          <a:prstGeom prst="rect">
            <a:avLst/>
          </a:prstGeom>
        </p:spPr>
      </p:pic>
      <p:pic>
        <p:nvPicPr>
          <p:cNvPr id="7" name="Рисунок 6" descr="IMG_20190306_1043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857628"/>
            <a:ext cx="2928958" cy="21967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000364" y="6000768"/>
            <a:ext cx="25044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cs typeface="Times New Roman" pitchFamily="18" charset="0"/>
              </a:rPr>
              <a:t>Родители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6" name="Содержимое 45" descr="IMG_20190328_0942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5" y="1571613"/>
            <a:ext cx="3048020" cy="2286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5492" y="889557"/>
            <a:ext cx="8646461" cy="824931"/>
          </a:xfrm>
        </p:spPr>
        <p:txBody>
          <a:bodyPr/>
          <a:lstStyle/>
          <a:p>
            <a:pPr algn="ctr"/>
            <a:r>
              <a:rPr lang="ru-RU" dirty="0" smtClean="0"/>
              <a:t>Социальные партнёры</a:t>
            </a:r>
            <a:endParaRPr lang="ru-RU" dirty="0"/>
          </a:p>
        </p:txBody>
      </p:sp>
      <p:pic>
        <p:nvPicPr>
          <p:cNvPr id="11" name="Содержимое 51" descr="IMG_20200204_1113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803800"/>
            <a:ext cx="4500562" cy="3374522"/>
          </a:xfrm>
          <a:prstGeom prst="rect">
            <a:avLst/>
          </a:prstGeom>
        </p:spPr>
      </p:pic>
      <p:pic>
        <p:nvPicPr>
          <p:cNvPr id="12" name="Рисунок 11" descr="IMG-c50b59a1b56353f596664c31738f4f05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5926"/>
            <a:ext cx="4572032" cy="342902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557214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dirty="0" smtClean="0"/>
              <a:t>Центр дополнительного образования детей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5492" y="889557"/>
            <a:ext cx="8646461" cy="824931"/>
          </a:xfrm>
        </p:spPr>
        <p:txBody>
          <a:bodyPr/>
          <a:lstStyle/>
          <a:p>
            <a:pPr algn="ctr"/>
            <a:r>
              <a:rPr lang="ru-RU" dirty="0" smtClean="0"/>
              <a:t>Социальные партнёры</a:t>
            </a:r>
            <a:endParaRPr lang="ru-RU" dirty="0"/>
          </a:p>
        </p:txBody>
      </p:sp>
      <p:pic>
        <p:nvPicPr>
          <p:cNvPr id="4" name="Содержимое 3" descr="IMG_20211111_1105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1" y="1571612"/>
            <a:ext cx="4572000" cy="3429000"/>
          </a:xfrm>
          <a:prstGeom prst="rect">
            <a:avLst/>
          </a:prstGeom>
        </p:spPr>
      </p:pic>
      <p:pic>
        <p:nvPicPr>
          <p:cNvPr id="7" name="Содержимое 54" descr="IMG_20190404_0913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39594"/>
            <a:ext cx="4500562" cy="337542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500694" y="5715016"/>
            <a:ext cx="2678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400" dirty="0" smtClean="0"/>
              <a:t>Инспектора ПДД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5492" y="889557"/>
            <a:ext cx="8646461" cy="824931"/>
          </a:xfrm>
        </p:spPr>
        <p:txBody>
          <a:bodyPr/>
          <a:lstStyle/>
          <a:p>
            <a:pPr algn="ctr"/>
            <a:r>
              <a:rPr lang="ru-RU" dirty="0" smtClean="0"/>
              <a:t>Социальные партнёры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Рисунок 3" descr="IMG_20210407_1125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2937" y="2071678"/>
            <a:ext cx="4548187" cy="3411141"/>
          </a:xfrm>
          <a:prstGeom prst="rect">
            <a:avLst/>
          </a:prstGeom>
        </p:spPr>
      </p:pic>
      <p:pic>
        <p:nvPicPr>
          <p:cNvPr id="7" name="Рисунок 6" descr="IMG_20191203_0757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1571612"/>
            <a:ext cx="4381531" cy="328614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43108" y="5429264"/>
            <a:ext cx="1895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400" dirty="0" smtClean="0"/>
              <a:t>Библиотека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5492" y="889557"/>
            <a:ext cx="8646461" cy="824931"/>
          </a:xfrm>
        </p:spPr>
        <p:txBody>
          <a:bodyPr/>
          <a:lstStyle/>
          <a:p>
            <a:pPr algn="ctr"/>
            <a:r>
              <a:rPr lang="ru-RU" dirty="0" smtClean="0"/>
              <a:t>Социальные партнёры</a:t>
            </a:r>
            <a:endParaRPr lang="ru-RU" dirty="0"/>
          </a:p>
        </p:txBody>
      </p:sp>
      <p:pic>
        <p:nvPicPr>
          <p:cNvPr id="3074" name="Picture 2" descr="F:\Конкурс - 2023\Фото\Социум\IMG_20220420_101249_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470584"/>
            <a:ext cx="2987824" cy="2240868"/>
          </a:xfrm>
          <a:prstGeom prst="rect">
            <a:avLst/>
          </a:prstGeom>
          <a:noFill/>
        </p:spPr>
      </p:pic>
      <p:pic>
        <p:nvPicPr>
          <p:cNvPr id="7" name="Picture 2" descr="F:\Конкурс - 2023\Фото\Социум\IMG_20220511_110121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672784"/>
            <a:ext cx="2514770" cy="335302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5984" y="528638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2400" dirty="0" smtClean="0"/>
              <a:t>Медицинский и Технологический техникумы</a:t>
            </a:r>
            <a:endParaRPr lang="ru-RU" sz="2400" dirty="0"/>
          </a:p>
        </p:txBody>
      </p:sp>
      <p:pic>
        <p:nvPicPr>
          <p:cNvPr id="1026" name="Picture 2" descr="C:\Users\Belosneshka\Documents\Downloads\IMG_20230214_1418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348880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0" y="928670"/>
            <a:ext cx="8014125" cy="642942"/>
          </a:xfrm>
        </p:spPr>
        <p:txBody>
          <a:bodyPr>
            <a:normAutofit/>
          </a:bodyPr>
          <a:lstStyle/>
          <a:p>
            <a:pPr algn="ctr"/>
            <a:r>
              <a:rPr lang="ru-RU" sz="3300" dirty="0" smtClean="0"/>
              <a:t>Районные, областные мероприятия</a:t>
            </a:r>
            <a:endParaRPr lang="ru-RU" sz="33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>
          <a:xfrm>
            <a:off x="3286116" y="5929330"/>
            <a:ext cx="2571768" cy="428628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День Карсуна</a:t>
            </a:r>
            <a:endParaRPr lang="ru-RU" sz="28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6143636" y="5857891"/>
            <a:ext cx="2700324" cy="785819"/>
          </a:xfrm>
        </p:spPr>
        <p:txBody>
          <a:bodyPr/>
          <a:lstStyle/>
          <a:p>
            <a:r>
              <a:rPr lang="ru-RU" dirty="0" smtClean="0"/>
              <a:t>«Масленица»</a:t>
            </a:r>
            <a:endParaRPr lang="ru-RU" dirty="0"/>
          </a:p>
        </p:txBody>
      </p:sp>
      <p:pic>
        <p:nvPicPr>
          <p:cNvPr id="17" name="Picture 2" descr="D:\Конкурс - 2023\Фото\Районные мероприятия\image (16)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14480" y="1643050"/>
            <a:ext cx="6107949" cy="4071966"/>
          </a:xfrm>
          <a:prstGeom prst="rect">
            <a:avLst/>
          </a:prstGeom>
          <a:noFill/>
        </p:spPr>
      </p:pic>
      <p:pic>
        <p:nvPicPr>
          <p:cNvPr id="19" name="Picture 2" descr="D:\Публикации\Патриотическое восп-ие\IMG-20221221-WA0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643050"/>
            <a:ext cx="6929486" cy="4213995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214283" y="5786454"/>
            <a:ext cx="3500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Акция «Помоги солдату»</a:t>
            </a:r>
            <a:endParaRPr lang="ru-RU" sz="2400" dirty="0"/>
          </a:p>
        </p:txBody>
      </p:sp>
      <p:pic>
        <p:nvPicPr>
          <p:cNvPr id="23" name="Рисунок 22" descr="IMG-20200301-WA00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355" y="1643050"/>
            <a:ext cx="5684633" cy="4214842"/>
          </a:xfrm>
          <a:prstGeom prst="rect">
            <a:avLst/>
          </a:prstGeom>
        </p:spPr>
      </p:pic>
      <p:pic>
        <p:nvPicPr>
          <p:cNvPr id="25" name="Рисунок 24" descr="IMG_20190526_14052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38" y="1549270"/>
            <a:ext cx="8548779" cy="4808688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2786050" y="6286520"/>
            <a:ext cx="4286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Педагогический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турслёт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2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2" y="889556"/>
            <a:ext cx="8646461" cy="453970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ет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Дети</Template>
  <TotalTime>679</TotalTime>
  <Words>85</Words>
  <Application>Microsoft Office PowerPoint</Application>
  <PresentationFormat>Экран (4:3)</PresentationFormat>
  <Paragraphs>31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Дети</vt:lpstr>
      <vt:lpstr>    ПРЕЗЕНТАЦИЯ   участника  VII регионального  заочного конкурса «Лучший педагог образовательного учреждения-2023» в номинации  «Я –воспитатель»   </vt:lpstr>
      <vt:lpstr>Работа с детьми</vt:lpstr>
      <vt:lpstr>Презентация PowerPoint</vt:lpstr>
      <vt:lpstr>Презентация PowerPoint</vt:lpstr>
      <vt:lpstr>Презентация PowerPoint</vt:lpstr>
      <vt:lpstr>Экскурсии</vt:lpstr>
      <vt:lpstr>Экскурсии</vt:lpstr>
      <vt:lpstr>Социальные партнёры</vt:lpstr>
      <vt:lpstr>Социальные партнёры</vt:lpstr>
      <vt:lpstr>Социальные партнёры</vt:lpstr>
      <vt:lpstr>Социальные партнёры</vt:lpstr>
      <vt:lpstr>Социальные партнёры</vt:lpstr>
      <vt:lpstr>Районные, областные мероприятия</vt:lpstr>
      <vt:lpstr>СПАСИБО ЗА ВНИМАНИЕ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адм</dc:creator>
  <cp:lastModifiedBy>Belosneshka</cp:lastModifiedBy>
  <cp:revision>72</cp:revision>
  <dcterms:created xsi:type="dcterms:W3CDTF">2023-02-07T10:41:13Z</dcterms:created>
  <dcterms:modified xsi:type="dcterms:W3CDTF">2023-02-14T10:31:07Z</dcterms:modified>
</cp:coreProperties>
</file>